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67" r:id="rId15"/>
    <p:sldId id="269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6FC3E2-E65D-4095-9A92-DF53E95041B2}">
  <a:tblStyle styleId="{5E6FC3E2-E65D-4095-9A92-DF53E95041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6e0227225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6e0227225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6e0227225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6e0227225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fe3bf460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fe3bf460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fc8adf7d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fc8adf7d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fc8adf7d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fc8adf7d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0666fb84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0666fb84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6e0227225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6e0227225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006c9fc9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006c9fc9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fe3bf460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fe3bf460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6e0227225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6e0227225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95d34e94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95d34e94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6e02272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6e02272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YogaVidCollect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cholarworks.sjsu.edu/etd_projects/932/" TargetMode="External"/><Relationship Id="rId4" Type="http://schemas.openxmlformats.org/officeDocument/2006/relationships/hyperlink" Target="https://www.researchgate.net/publication/333260677_Real-time_Yoga_recognition_using_deep_learni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4.10362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42525" y="2444800"/>
            <a:ext cx="8753400" cy="11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Project Name: 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Digital Trainer for Yoga Pose Estimation using Deep Learning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425"/>
            <a:ext cx="1791265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075" y="76725"/>
            <a:ext cx="74885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550600" y="3451375"/>
            <a:ext cx="1960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1992450" y="118075"/>
            <a:ext cx="6176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Charotar University of Science and Technology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Devang Patel Institute of Advance Technology and Research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42525" y="3740025"/>
            <a:ext cx="8222100" cy="11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Project Guide: 	Prof. Parth Goel, Prof. Krishna Patel   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Prepared by: 	Rishi Shah (18DCS110), Dev Kotak (19DCS054) , Jay Desai (19DCS028) 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Project ID : 		SSIP-DPST-2021-05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3650" y="1099475"/>
            <a:ext cx="6176700" cy="124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471900" y="284525"/>
            <a:ext cx="7716000" cy="5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Snapshots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72F2E1-5089-A608-7CDB-16FC4820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0" y="1149815"/>
            <a:ext cx="2821213" cy="3266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576362-6B87-27E4-DCDA-6C272369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66" y="1243209"/>
            <a:ext cx="2266760" cy="3079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2E5338-594D-702D-CF12-0640359E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498" y="1243209"/>
            <a:ext cx="2266759" cy="30304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Snapshot continue....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27226-8A5C-64F5-96B2-591EC6F7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0" y="1658907"/>
            <a:ext cx="2266760" cy="3079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603E7-AC07-EB5D-7C46-22E370542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040" y="1506425"/>
            <a:ext cx="2520154" cy="3408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094EB-A79E-A8C0-56B1-F8BFF63D9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5" y="1988990"/>
            <a:ext cx="3129760" cy="22028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6B07-5AF8-6E8C-4FC5-6E23C384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paper publication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7AE81-6E9A-E822-E74B-160C50DF4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4th International Conference on Inventive Research in Computing Applications ICIRCA 2022</a:t>
            </a: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title- Yoga Pose Classification using Angle Heuristic Approach</a:t>
            </a:r>
            <a:endParaRPr lang="en-IN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paper angle heuristic approach is followed which classifies the yoga asanas based on the angles of </a:t>
            </a:r>
            <a:r>
              <a:rPr lang="en-IN" sz="14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I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helps to develop lite solution for low configuration devices.</a:t>
            </a:r>
          </a:p>
          <a:p>
            <a:r>
              <a:rPr lang="en-IN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this approach can be overcome by proposed solution using deep learning solutions.</a:t>
            </a:r>
          </a:p>
          <a:p>
            <a:endParaRPr lang="en-IN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51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AA38-D087-A9D1-9837-07565FF3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Snapshot of conference 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5A7FA-8249-30ED-8EBD-0BA47F96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7" y="709041"/>
            <a:ext cx="4477135" cy="3119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02DBF-0396-ABC8-C532-237831E3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173" y="372392"/>
            <a:ext cx="3406330" cy="43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7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-I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techniques of deep learning to optimize the solution.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-I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Verification system for asanas which are made by users.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-I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proposed solution </a:t>
            </a:r>
            <a:r>
              <a:rPr lang="en-I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software.</a:t>
            </a:r>
            <a:endParaRPr lang="en-IN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endParaRPr lang="en-IN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endParaRPr lang="en-IN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Tasks planned for Next Quarters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460950" y="192787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6400"/>
              <a:t>Q? &amp; A</a:t>
            </a:r>
            <a:endParaRPr sz="6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6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6400"/>
              <a:t>Thank you</a:t>
            </a:r>
            <a:endParaRPr sz="6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60950" y="1838400"/>
            <a:ext cx="8222100" cy="33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Description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with current status 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Completed tasks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 for next quarters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Completed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950" y="2121950"/>
            <a:ext cx="4111050" cy="273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Project Description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460950" y="1838400"/>
            <a:ext cx="8222100" cy="33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is to build  a self-instruction exercise system that allows people to learn and practice exercises correctly by themselves.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lays the foundation for building such a system by applying  various machine learning and deep learning approaches to accurately classify yoga poses on pre recorded videos or images.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also discusses various pose estimation and keypoint detection methods.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we stand different?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mes New Roman"/>
              <a:buChar char="❏"/>
            </a:pPr>
            <a:r>
              <a:rPr lang="en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research has been made a significant change to the system but sadly it still lies under the one-way communication system.</a:t>
            </a:r>
            <a:endParaRPr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mes New Roman"/>
              <a:buChar char="❏"/>
            </a:pPr>
            <a:r>
              <a:rPr lang="en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propose the project as real-time two way communication solution to not only estimate the pose detection but to give feedback to correct the pose.</a:t>
            </a:r>
            <a:endParaRPr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mes New Roman"/>
              <a:buChar char="❏"/>
            </a:pPr>
            <a:r>
              <a:rPr lang="en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the proposed data set is the expansion in terms of limitation with the smaller data set available.</a:t>
            </a:r>
            <a:endParaRPr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8" name="Google Shape;98;p17"/>
          <p:cNvGraphicFramePr/>
          <p:nvPr>
            <p:extLst>
              <p:ext uri="{D42A27DB-BD31-4B8C-83A1-F6EECF244321}">
                <p14:modId xmlns:p14="http://schemas.microsoft.com/office/powerpoint/2010/main" val="3962612345"/>
              </p:ext>
            </p:extLst>
          </p:nvPr>
        </p:nvGraphicFramePr>
        <p:xfrm>
          <a:off x="240000" y="719738"/>
          <a:ext cx="8664000" cy="4241030"/>
        </p:xfrm>
        <a:graphic>
          <a:graphicData uri="http://schemas.openxmlformats.org/drawingml/2006/table">
            <a:tbl>
              <a:tblPr>
                <a:noFill/>
                <a:tableStyleId>{5E6FC3E2-E65D-4095-9A92-DF53E95041B2}</a:tableStyleId>
              </a:tblPr>
              <a:tblGrid>
                <a:gridCol w="40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Objectives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Status 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Completion Time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Collection and Preprocessing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months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Neural Network Training and Testing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months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development and integration with Neural Net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months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UI/UX development and Software Testing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Yet to be completed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months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23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Deployment and real time yoga pose Estimation and Sequencing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Yet to be completed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months 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Tasks completed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471900" y="1809750"/>
          <a:ext cx="8222100" cy="2898180"/>
        </p:xfrm>
        <a:graphic>
          <a:graphicData uri="http://schemas.openxmlformats.org/drawingml/2006/table">
            <a:tbl>
              <a:tblPr>
                <a:noFill/>
                <a:tableStyleId>{5E6FC3E2-E65D-4095-9A92-DF53E95041B2}</a:tableStyleId>
              </a:tblPr>
              <a:tblGrid>
                <a:gridCol w="411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Outcome</a:t>
                      </a:r>
                      <a:endParaRPr sz="16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4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Examine the available dataset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Examined the dataset in detail and collected sample dataset for testing purpose. </a:t>
                      </a:r>
                      <a:r>
                        <a:rPr lang="en" sz="12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[link]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4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Explore different pose detection methodologies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identified which technique will give best output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4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Implementation of pose estimation part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Learnt about Mediapipe for keypoint detection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4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Trained LSTM neural  network model for better accuracy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Concluded with asanas and classes for the dataset to be collected.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4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 few completed researches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Times New Roman"/>
                        <a:buAutoNum type="arabicPeriod"/>
                      </a:pPr>
                      <a:r>
                        <a:rPr lang="en" u="sng" dirty="0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/>
                        </a:rPr>
                        <a:t>Reference 1</a:t>
                      </a: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2. </a:t>
                      </a:r>
                      <a:r>
                        <a:rPr lang="en" u="sng" dirty="0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/>
                        </a:rPr>
                        <a:t>Reference 2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Proposed Classes and Category for Dataset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72050" y="1833600"/>
            <a:ext cx="82221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In total of 9 asanas were proposed as the classes which are mentioned below: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Vrajarasana</a:t>
            </a: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Padmasana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Akarnadhanurasana</a:t>
            </a: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Bhujangasana</a:t>
            </a: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Trikonsana</a:t>
            </a: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Vrikshasana</a:t>
            </a: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Utakata</a:t>
            </a: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konasana</a:t>
            </a: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Virbhadrasana</a:t>
            </a: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Tadasana</a:t>
            </a: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❏"/>
            </a:pPr>
            <a:endParaRPr lang="en-IN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717" y="2218375"/>
            <a:ext cx="729850" cy="8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099" y="2186750"/>
            <a:ext cx="729850" cy="87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974" y="2186749"/>
            <a:ext cx="860325" cy="8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0317" y="2218367"/>
            <a:ext cx="729850" cy="9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1193" y="2218375"/>
            <a:ext cx="927900" cy="9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8725" y="3257417"/>
            <a:ext cx="927900" cy="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9125" y="3196011"/>
            <a:ext cx="729850" cy="85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7225" y="3257425"/>
            <a:ext cx="1318743" cy="7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21200" y="3196000"/>
            <a:ext cx="1504830" cy="7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8725" y="4106600"/>
            <a:ext cx="1303305" cy="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61775" y="4182100"/>
            <a:ext cx="1247525" cy="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08775" y="4159825"/>
            <a:ext cx="1074788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Yoga Instructors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Chandrakant Thakor - Certified National Yoga Trainer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Kartik Thakor - Certified National Yoga Trainer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Scholar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Santoshkumar Yadav </a:t>
            </a:r>
            <a:b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Researcher BITS Pilani (Yoga Detection and data set publishing) </a:t>
            </a:r>
            <a:r>
              <a:rPr lang="en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[link]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Co-Founder and CTO at DeepBlink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External 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Tasks completed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4" name="Google Shape;134;p21"/>
          <p:cNvGraphicFramePr/>
          <p:nvPr>
            <p:extLst>
              <p:ext uri="{D42A27DB-BD31-4B8C-83A1-F6EECF244321}">
                <p14:modId xmlns:p14="http://schemas.microsoft.com/office/powerpoint/2010/main" val="1189858764"/>
              </p:ext>
            </p:extLst>
          </p:nvPr>
        </p:nvGraphicFramePr>
        <p:xfrm>
          <a:off x="471900" y="1809750"/>
          <a:ext cx="8222100" cy="3162575"/>
        </p:xfrm>
        <a:graphic>
          <a:graphicData uri="http://schemas.openxmlformats.org/drawingml/2006/table">
            <a:tbl>
              <a:tblPr>
                <a:noFill/>
                <a:tableStyleId>{5E6FC3E2-E65D-4095-9A92-DF53E95041B2}</a:tableStyleId>
              </a:tblPr>
              <a:tblGrid>
                <a:gridCol w="411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Outcome</a:t>
                      </a:r>
                      <a:endParaRPr b="1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1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Implemented key point detection with mediapipe 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accurately detects the keypoints of poses.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 between keypoints calculated.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Angle heuristic approach for lite solution.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0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using angle heuristic method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is performed on sitting and standing asanas. 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0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Visualize the output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Outputs the graphical representation of predicted poses.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610</Words>
  <Application>Microsoft Office PowerPoint</Application>
  <PresentationFormat>On-screen Show (16:9)</PresentationFormat>
  <Paragraphs>99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Times New Roman</vt:lpstr>
      <vt:lpstr>Arial</vt:lpstr>
      <vt:lpstr>Roboto</vt:lpstr>
      <vt:lpstr>Material</vt:lpstr>
      <vt:lpstr>Project Name:  Digital Trainer for Yoga Pose Estimation using Deep Learning </vt:lpstr>
      <vt:lpstr>Contents</vt:lpstr>
      <vt:lpstr>Project Description</vt:lpstr>
      <vt:lpstr>How we stand different?</vt:lpstr>
      <vt:lpstr>Objectives</vt:lpstr>
      <vt:lpstr>Tasks completed</vt:lpstr>
      <vt:lpstr>Proposed Classes and Category for Dataset</vt:lpstr>
      <vt:lpstr>External References</vt:lpstr>
      <vt:lpstr>Tasks completed</vt:lpstr>
      <vt:lpstr>Snapshots</vt:lpstr>
      <vt:lpstr>Snapshot continue....</vt:lpstr>
      <vt:lpstr>Research paper publication </vt:lpstr>
      <vt:lpstr>Snapshot of conference presentation</vt:lpstr>
      <vt:lpstr>Tasks planned for Next Quarters</vt:lpstr>
      <vt:lpstr>Q? &amp; A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Name:  Digital Trainer for Yoga Pose Estimation using Deep Learning</dc:title>
  <dc:creator>Prince</dc:creator>
  <cp:lastModifiedBy>Prince</cp:lastModifiedBy>
  <cp:revision>35</cp:revision>
  <dcterms:modified xsi:type="dcterms:W3CDTF">2022-10-21T04:52:39Z</dcterms:modified>
</cp:coreProperties>
</file>